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416" r:id="rId3"/>
    <p:sldId id="417" r:id="rId4"/>
    <p:sldId id="418" r:id="rId5"/>
    <p:sldId id="419" r:id="rId6"/>
  </p:sldIdLst>
  <p:sldSz cx="12601575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33CC"/>
    <a:srgbClr val="000000"/>
    <a:srgbClr val="008000"/>
    <a:srgbClr val="FAA534"/>
    <a:srgbClr val="FFFF00"/>
    <a:srgbClr val="006666"/>
    <a:srgbClr val="0033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406" autoAdjust="0"/>
  </p:normalViewPr>
  <p:slideViewPr>
    <p:cSldViewPr>
      <p:cViewPr varScale="1">
        <p:scale>
          <a:sx n="114" d="100"/>
          <a:sy n="114" d="100"/>
        </p:scale>
        <p:origin x="470" y="101"/>
      </p:cViewPr>
      <p:guideLst>
        <p:guide orient="horz" pos="2160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611AB-B0E4-4F56-AF28-01AD6C62D4F9}" type="doc">
      <dgm:prSet loTypeId="urn:microsoft.com/office/officeart/2008/layout/VerticalCurved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ECC7203E-17BD-4198-ACF6-F4D8E758472A}">
      <dgm:prSet phldrT="[文本]"/>
      <dgm:spPr/>
      <dgm:t>
        <a:bodyPr/>
        <a:lstStyle/>
        <a:p>
          <a:r>
            <a: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算术运算</a:t>
          </a:r>
        </a:p>
      </dgm:t>
    </dgm:pt>
    <dgm:pt modelId="{51D963DF-033B-4080-850B-E5E180F53149}" type="parTrans" cxnId="{51903717-5322-4B56-ABFF-79F6D7B0C474}">
      <dgm:prSet/>
      <dgm:spPr/>
      <dgm:t>
        <a:bodyPr/>
        <a:lstStyle/>
        <a:p>
          <a:endParaRPr lang="zh-CN" altLang="en-US"/>
        </a:p>
      </dgm:t>
    </dgm:pt>
    <dgm:pt modelId="{556333A6-336D-49D4-9522-21A76256AEE5}" type="sibTrans" cxnId="{51903717-5322-4B56-ABFF-79F6D7B0C474}">
      <dgm:prSet/>
      <dgm:spPr/>
      <dgm:t>
        <a:bodyPr/>
        <a:lstStyle/>
        <a:p>
          <a:endParaRPr lang="zh-CN" altLang="en-US"/>
        </a:p>
      </dgm:t>
    </dgm:pt>
    <dgm:pt modelId="{37A9EA66-228A-49AC-9DEB-9193000BE80F}">
      <dgm:prSet phldrT="[文本]"/>
      <dgm:spPr/>
      <dgm:t>
        <a:bodyPr/>
        <a:lstStyle/>
        <a:p>
          <a:r>
            <a: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逻辑运算</a:t>
          </a:r>
        </a:p>
      </dgm:t>
    </dgm:pt>
    <dgm:pt modelId="{3EED89F1-9C5E-4C03-AA22-4E243F4AF427}" type="parTrans" cxnId="{551480FB-38D4-4F61-B2A3-87B7BC4A8A23}">
      <dgm:prSet/>
      <dgm:spPr/>
      <dgm:t>
        <a:bodyPr/>
        <a:lstStyle/>
        <a:p>
          <a:endParaRPr lang="zh-CN" altLang="en-US"/>
        </a:p>
      </dgm:t>
    </dgm:pt>
    <dgm:pt modelId="{F9CD4167-E83E-4F26-8EE8-8081D5E81919}" type="sibTrans" cxnId="{551480FB-38D4-4F61-B2A3-87B7BC4A8A23}">
      <dgm:prSet/>
      <dgm:spPr/>
      <dgm:t>
        <a:bodyPr/>
        <a:lstStyle/>
        <a:p>
          <a:endParaRPr lang="zh-CN" altLang="en-US"/>
        </a:p>
      </dgm:t>
    </dgm:pt>
    <dgm:pt modelId="{1CB55318-858F-447F-A273-2A15359478D7}" type="pres">
      <dgm:prSet presAssocID="{BF5611AB-B0E4-4F56-AF28-01AD6C62D4F9}" presName="Name0" presStyleCnt="0">
        <dgm:presLayoutVars>
          <dgm:chMax val="7"/>
          <dgm:chPref val="7"/>
          <dgm:dir/>
        </dgm:presLayoutVars>
      </dgm:prSet>
      <dgm:spPr/>
    </dgm:pt>
    <dgm:pt modelId="{8093ED2C-4FE2-4606-A08B-2475953F0384}" type="pres">
      <dgm:prSet presAssocID="{BF5611AB-B0E4-4F56-AF28-01AD6C62D4F9}" presName="Name1" presStyleCnt="0"/>
      <dgm:spPr/>
    </dgm:pt>
    <dgm:pt modelId="{9B9E99DF-BCAE-4F46-ADB5-FCED7C5E6334}" type="pres">
      <dgm:prSet presAssocID="{BF5611AB-B0E4-4F56-AF28-01AD6C62D4F9}" presName="cycle" presStyleCnt="0"/>
      <dgm:spPr/>
    </dgm:pt>
    <dgm:pt modelId="{0E87B075-E23F-4446-8C81-FBE4BE9A7468}" type="pres">
      <dgm:prSet presAssocID="{BF5611AB-B0E4-4F56-AF28-01AD6C62D4F9}" presName="srcNode" presStyleLbl="node1" presStyleIdx="0" presStyleCnt="2"/>
      <dgm:spPr/>
    </dgm:pt>
    <dgm:pt modelId="{FBF9996C-EDE6-4E31-B7CC-473640821D80}" type="pres">
      <dgm:prSet presAssocID="{BF5611AB-B0E4-4F56-AF28-01AD6C62D4F9}" presName="conn" presStyleLbl="parChTrans1D2" presStyleIdx="0" presStyleCnt="1"/>
      <dgm:spPr/>
    </dgm:pt>
    <dgm:pt modelId="{BBF92117-8893-4CB7-87C7-C9BD3BA3C1E5}" type="pres">
      <dgm:prSet presAssocID="{BF5611AB-B0E4-4F56-AF28-01AD6C62D4F9}" presName="extraNode" presStyleLbl="node1" presStyleIdx="0" presStyleCnt="2"/>
      <dgm:spPr/>
    </dgm:pt>
    <dgm:pt modelId="{39015C41-8BCE-4D97-AA95-EFC2E8DF00E7}" type="pres">
      <dgm:prSet presAssocID="{BF5611AB-B0E4-4F56-AF28-01AD6C62D4F9}" presName="dstNode" presStyleLbl="node1" presStyleIdx="0" presStyleCnt="2"/>
      <dgm:spPr/>
    </dgm:pt>
    <dgm:pt modelId="{7C3E078A-96C8-468E-9E99-6D925CAEDB88}" type="pres">
      <dgm:prSet presAssocID="{ECC7203E-17BD-4198-ACF6-F4D8E758472A}" presName="text_1" presStyleLbl="node1" presStyleIdx="0" presStyleCnt="2">
        <dgm:presLayoutVars>
          <dgm:bulletEnabled val="1"/>
        </dgm:presLayoutVars>
      </dgm:prSet>
      <dgm:spPr/>
    </dgm:pt>
    <dgm:pt modelId="{5F2313AD-3F86-4912-9548-692D9D2E499F}" type="pres">
      <dgm:prSet presAssocID="{ECC7203E-17BD-4198-ACF6-F4D8E758472A}" presName="accent_1" presStyleCnt="0"/>
      <dgm:spPr/>
    </dgm:pt>
    <dgm:pt modelId="{502600FC-6A33-4ED5-8584-0B050FB8CDC3}" type="pres">
      <dgm:prSet presAssocID="{ECC7203E-17BD-4198-ACF6-F4D8E758472A}" presName="accentRepeatNode" presStyleLbl="solidFgAcc1" presStyleIdx="0" presStyleCnt="2"/>
      <dgm:spPr/>
    </dgm:pt>
    <dgm:pt modelId="{DD2FD2B7-4F16-4071-A036-965B888FB601}" type="pres">
      <dgm:prSet presAssocID="{37A9EA66-228A-49AC-9DEB-9193000BE80F}" presName="text_2" presStyleLbl="node1" presStyleIdx="1" presStyleCnt="2">
        <dgm:presLayoutVars>
          <dgm:bulletEnabled val="1"/>
        </dgm:presLayoutVars>
      </dgm:prSet>
      <dgm:spPr/>
    </dgm:pt>
    <dgm:pt modelId="{22785277-923C-4EA8-9612-CF89B4EFA27B}" type="pres">
      <dgm:prSet presAssocID="{37A9EA66-228A-49AC-9DEB-9193000BE80F}" presName="accent_2" presStyleCnt="0"/>
      <dgm:spPr/>
    </dgm:pt>
    <dgm:pt modelId="{504990C0-807D-4553-B08C-68AA06E51A5D}" type="pres">
      <dgm:prSet presAssocID="{37A9EA66-228A-49AC-9DEB-9193000BE80F}" presName="accentRepeatNode" presStyleLbl="solidFgAcc1" presStyleIdx="1" presStyleCnt="2"/>
      <dgm:spPr/>
    </dgm:pt>
  </dgm:ptLst>
  <dgm:cxnLst>
    <dgm:cxn modelId="{51903717-5322-4B56-ABFF-79F6D7B0C474}" srcId="{BF5611AB-B0E4-4F56-AF28-01AD6C62D4F9}" destId="{ECC7203E-17BD-4198-ACF6-F4D8E758472A}" srcOrd="0" destOrd="0" parTransId="{51D963DF-033B-4080-850B-E5E180F53149}" sibTransId="{556333A6-336D-49D4-9522-21A76256AEE5}"/>
    <dgm:cxn modelId="{DB85B579-A825-452D-9C29-CB9BB18DA02C}" type="presOf" srcId="{37A9EA66-228A-49AC-9DEB-9193000BE80F}" destId="{DD2FD2B7-4F16-4071-A036-965B888FB601}" srcOrd="0" destOrd="0" presId="urn:microsoft.com/office/officeart/2008/layout/VerticalCurvedList"/>
    <dgm:cxn modelId="{9E5659AB-9790-4FD6-A550-777B52EA6AEF}" type="presOf" srcId="{BF5611AB-B0E4-4F56-AF28-01AD6C62D4F9}" destId="{1CB55318-858F-447F-A273-2A15359478D7}" srcOrd="0" destOrd="0" presId="urn:microsoft.com/office/officeart/2008/layout/VerticalCurvedList"/>
    <dgm:cxn modelId="{46A6ADB5-A58D-4635-9997-A08EB6CFE04C}" type="presOf" srcId="{ECC7203E-17BD-4198-ACF6-F4D8E758472A}" destId="{7C3E078A-96C8-468E-9E99-6D925CAEDB88}" srcOrd="0" destOrd="0" presId="urn:microsoft.com/office/officeart/2008/layout/VerticalCurvedList"/>
    <dgm:cxn modelId="{D9F7E4E5-F51D-4B75-91F1-9DB84FE15A1E}" type="presOf" srcId="{556333A6-336D-49D4-9522-21A76256AEE5}" destId="{FBF9996C-EDE6-4E31-B7CC-473640821D80}" srcOrd="0" destOrd="0" presId="urn:microsoft.com/office/officeart/2008/layout/VerticalCurvedList"/>
    <dgm:cxn modelId="{551480FB-38D4-4F61-B2A3-87B7BC4A8A23}" srcId="{BF5611AB-B0E4-4F56-AF28-01AD6C62D4F9}" destId="{37A9EA66-228A-49AC-9DEB-9193000BE80F}" srcOrd="1" destOrd="0" parTransId="{3EED89F1-9C5E-4C03-AA22-4E243F4AF427}" sibTransId="{F9CD4167-E83E-4F26-8EE8-8081D5E81919}"/>
    <dgm:cxn modelId="{35C4ADAA-1294-47FC-981D-EAE0624EEDA8}" type="presParOf" srcId="{1CB55318-858F-447F-A273-2A15359478D7}" destId="{8093ED2C-4FE2-4606-A08B-2475953F0384}" srcOrd="0" destOrd="0" presId="urn:microsoft.com/office/officeart/2008/layout/VerticalCurvedList"/>
    <dgm:cxn modelId="{FEDCB948-173D-4AA7-9B3E-919D0EEB328E}" type="presParOf" srcId="{8093ED2C-4FE2-4606-A08B-2475953F0384}" destId="{9B9E99DF-BCAE-4F46-ADB5-FCED7C5E6334}" srcOrd="0" destOrd="0" presId="urn:microsoft.com/office/officeart/2008/layout/VerticalCurvedList"/>
    <dgm:cxn modelId="{11F5C142-388B-4B28-914D-49F83F07203A}" type="presParOf" srcId="{9B9E99DF-BCAE-4F46-ADB5-FCED7C5E6334}" destId="{0E87B075-E23F-4446-8C81-FBE4BE9A7468}" srcOrd="0" destOrd="0" presId="urn:microsoft.com/office/officeart/2008/layout/VerticalCurvedList"/>
    <dgm:cxn modelId="{1DD32044-9054-4B5E-BA2E-7CCB887EAF43}" type="presParOf" srcId="{9B9E99DF-BCAE-4F46-ADB5-FCED7C5E6334}" destId="{FBF9996C-EDE6-4E31-B7CC-473640821D80}" srcOrd="1" destOrd="0" presId="urn:microsoft.com/office/officeart/2008/layout/VerticalCurvedList"/>
    <dgm:cxn modelId="{B579D6E4-1840-4C3E-9C3F-F9AA2178CCFE}" type="presParOf" srcId="{9B9E99DF-BCAE-4F46-ADB5-FCED7C5E6334}" destId="{BBF92117-8893-4CB7-87C7-C9BD3BA3C1E5}" srcOrd="2" destOrd="0" presId="urn:microsoft.com/office/officeart/2008/layout/VerticalCurvedList"/>
    <dgm:cxn modelId="{E3296207-0394-4D3E-B2C1-E81072AD862C}" type="presParOf" srcId="{9B9E99DF-BCAE-4F46-ADB5-FCED7C5E6334}" destId="{39015C41-8BCE-4D97-AA95-EFC2E8DF00E7}" srcOrd="3" destOrd="0" presId="urn:microsoft.com/office/officeart/2008/layout/VerticalCurvedList"/>
    <dgm:cxn modelId="{36A72967-005A-4241-8D42-86074FECCA5D}" type="presParOf" srcId="{8093ED2C-4FE2-4606-A08B-2475953F0384}" destId="{7C3E078A-96C8-468E-9E99-6D925CAEDB88}" srcOrd="1" destOrd="0" presId="urn:microsoft.com/office/officeart/2008/layout/VerticalCurvedList"/>
    <dgm:cxn modelId="{B0709BA1-97E5-4CC7-B323-D3B72689BB96}" type="presParOf" srcId="{8093ED2C-4FE2-4606-A08B-2475953F0384}" destId="{5F2313AD-3F86-4912-9548-692D9D2E499F}" srcOrd="2" destOrd="0" presId="urn:microsoft.com/office/officeart/2008/layout/VerticalCurvedList"/>
    <dgm:cxn modelId="{FA67F300-6502-4D87-9239-4B5874E88BAF}" type="presParOf" srcId="{5F2313AD-3F86-4912-9548-692D9D2E499F}" destId="{502600FC-6A33-4ED5-8584-0B050FB8CDC3}" srcOrd="0" destOrd="0" presId="urn:microsoft.com/office/officeart/2008/layout/VerticalCurvedList"/>
    <dgm:cxn modelId="{CF7C8924-83BA-49C3-8E4C-5AF7EE5A7F08}" type="presParOf" srcId="{8093ED2C-4FE2-4606-A08B-2475953F0384}" destId="{DD2FD2B7-4F16-4071-A036-965B888FB601}" srcOrd="3" destOrd="0" presId="urn:microsoft.com/office/officeart/2008/layout/VerticalCurvedList"/>
    <dgm:cxn modelId="{20293314-3B1D-4ADB-9DC6-9A7B8C4BF45D}" type="presParOf" srcId="{8093ED2C-4FE2-4606-A08B-2475953F0384}" destId="{22785277-923C-4EA8-9612-CF89B4EFA27B}" srcOrd="4" destOrd="0" presId="urn:microsoft.com/office/officeart/2008/layout/VerticalCurvedList"/>
    <dgm:cxn modelId="{9B7518F0-D24A-4738-B745-7FA9C6C62E92}" type="presParOf" srcId="{22785277-923C-4EA8-9612-CF89B4EFA27B}" destId="{504990C0-807D-4553-B08C-68AA06E51A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9996C-EDE6-4E31-B7CC-473640821D80}">
      <dsp:nvSpPr>
        <dsp:cNvPr id="0" name=""/>
        <dsp:cNvSpPr/>
      </dsp:nvSpPr>
      <dsp:spPr>
        <a:xfrm>
          <a:off x="-3163537" y="-490026"/>
          <a:ext cx="3797647" cy="3797647"/>
        </a:xfrm>
        <a:prstGeom prst="blockArc">
          <a:avLst>
            <a:gd name="adj1" fmla="val 18900000"/>
            <a:gd name="adj2" fmla="val 2700000"/>
            <a:gd name="adj3" fmla="val 56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E078A-96C8-468E-9E99-6D925CAEDB88}">
      <dsp:nvSpPr>
        <dsp:cNvPr id="0" name=""/>
        <dsp:cNvSpPr/>
      </dsp:nvSpPr>
      <dsp:spPr>
        <a:xfrm>
          <a:off x="517944" y="402521"/>
          <a:ext cx="4723775" cy="8049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8914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算术运算</a:t>
          </a:r>
        </a:p>
      </dsp:txBody>
      <dsp:txXfrm>
        <a:off x="517944" y="402521"/>
        <a:ext cx="4723775" cy="804930"/>
      </dsp:txXfrm>
    </dsp:sp>
    <dsp:sp modelId="{502600FC-6A33-4ED5-8584-0B050FB8CDC3}">
      <dsp:nvSpPr>
        <dsp:cNvPr id="0" name=""/>
        <dsp:cNvSpPr/>
      </dsp:nvSpPr>
      <dsp:spPr>
        <a:xfrm>
          <a:off x="14862" y="301905"/>
          <a:ext cx="1006163" cy="1006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2FD2B7-4F16-4071-A036-965B888FB601}">
      <dsp:nvSpPr>
        <dsp:cNvPr id="0" name=""/>
        <dsp:cNvSpPr/>
      </dsp:nvSpPr>
      <dsp:spPr>
        <a:xfrm>
          <a:off x="517944" y="1610142"/>
          <a:ext cx="4723775" cy="804930"/>
        </a:xfrm>
        <a:prstGeom prst="rect">
          <a:avLst/>
        </a:prstGeom>
        <a:gradFill rotWithShape="0">
          <a:gsLst>
            <a:gs pos="0">
              <a:schemeClr val="accent5">
                <a:hueOff val="5690321"/>
                <a:satOff val="30974"/>
                <a:lumOff val="-55881"/>
                <a:alphaOff val="0"/>
                <a:shade val="51000"/>
                <a:satMod val="130000"/>
              </a:schemeClr>
            </a:gs>
            <a:gs pos="80000">
              <a:schemeClr val="accent5">
                <a:hueOff val="5690321"/>
                <a:satOff val="30974"/>
                <a:lumOff val="-55881"/>
                <a:alphaOff val="0"/>
                <a:shade val="93000"/>
                <a:satMod val="130000"/>
              </a:schemeClr>
            </a:gs>
            <a:gs pos="100000">
              <a:schemeClr val="accent5">
                <a:hueOff val="5690321"/>
                <a:satOff val="30974"/>
                <a:lumOff val="-558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8914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逻辑运算</a:t>
          </a:r>
        </a:p>
      </dsp:txBody>
      <dsp:txXfrm>
        <a:off x="517944" y="1610142"/>
        <a:ext cx="4723775" cy="804930"/>
      </dsp:txXfrm>
    </dsp:sp>
    <dsp:sp modelId="{504990C0-807D-4553-B08C-68AA06E51A5D}">
      <dsp:nvSpPr>
        <dsp:cNvPr id="0" name=""/>
        <dsp:cNvSpPr/>
      </dsp:nvSpPr>
      <dsp:spPr>
        <a:xfrm>
          <a:off x="14862" y="1509526"/>
          <a:ext cx="1006163" cy="1006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690321"/>
              <a:satOff val="30974"/>
              <a:lumOff val="-558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1" y="0"/>
            <a:ext cx="12601575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0053" y="6477004"/>
            <a:ext cx="2940368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9241156" y="7077079"/>
            <a:ext cx="3150394" cy="168275"/>
          </a:xfrm>
        </p:spPr>
        <p:txBody>
          <a:bodyPr/>
          <a:lstStyle>
            <a:lvl1pPr algn="r">
              <a:defRPr/>
            </a:lvl1pPr>
          </a:lstStyle>
          <a:p>
            <a:endParaRPr lang="en-US" altLang="zh-CN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040631" y="6477004"/>
            <a:ext cx="2940368" cy="168275"/>
          </a:xfrm>
        </p:spPr>
        <p:txBody>
          <a:bodyPr/>
          <a:lstStyle>
            <a:lvl1pPr algn="ctr">
              <a:defRPr/>
            </a:lvl1pPr>
          </a:lstStyle>
          <a:p>
            <a:fld id="{EF04E0F9-9418-4D89-819A-E13A2D65B07B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825" y="6030917"/>
            <a:ext cx="2279660" cy="8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601" y="5573717"/>
            <a:ext cx="153363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738" y="5194304"/>
            <a:ext cx="6768971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0054" y="4419600"/>
            <a:ext cx="8821103" cy="1143000"/>
          </a:xfrm>
        </p:spPr>
        <p:txBody>
          <a:bodyPr/>
          <a:lstStyle>
            <a:lvl1pPr algn="l">
              <a:defRPr sz="4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054" y="5715000"/>
            <a:ext cx="8821103" cy="381000"/>
          </a:xfrm>
        </p:spPr>
        <p:txBody>
          <a:bodyPr/>
          <a:lstStyle>
            <a:lvl1pPr>
              <a:defRPr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85" y="5775325"/>
            <a:ext cx="4095511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rtplus_nature_naturalcity42_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25" y="4672013"/>
            <a:ext cx="2130891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468" y="5540375"/>
            <a:ext cx="859797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238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1A313-1FB7-4E36-BCE7-B253872954A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474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36143" y="228600"/>
            <a:ext cx="2835355" cy="6096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0080" y="228600"/>
            <a:ext cx="8296037" cy="6096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580A4-0FF8-4D79-86EA-06A71864B69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555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80" y="228604"/>
            <a:ext cx="11341418" cy="8683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30080" y="1295400"/>
            <a:ext cx="11341418" cy="2438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080" y="3886200"/>
            <a:ext cx="11341418" cy="2438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30081" y="6537329"/>
            <a:ext cx="2940368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05539" y="6537329"/>
            <a:ext cx="3990499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-1548943" y="6494467"/>
            <a:ext cx="2940368" cy="244475"/>
          </a:xfrm>
        </p:spPr>
        <p:txBody>
          <a:bodyPr/>
          <a:lstStyle>
            <a:lvl1pPr>
              <a:defRPr/>
            </a:lvl1pPr>
          </a:lstStyle>
          <a:p>
            <a:fld id="{C5D27EE2-63F3-4CF9-A897-683BAF519F2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648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80" y="228604"/>
            <a:ext cx="11341418" cy="8683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30080" y="1295400"/>
            <a:ext cx="5565695" cy="5029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05802" y="1295400"/>
            <a:ext cx="5565695" cy="5029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30081" y="6537329"/>
            <a:ext cx="2940368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05539" y="6537329"/>
            <a:ext cx="3990499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-1548943" y="6494467"/>
            <a:ext cx="2940368" cy="244475"/>
          </a:xfrm>
        </p:spPr>
        <p:txBody>
          <a:bodyPr/>
          <a:lstStyle>
            <a:lvl1pPr>
              <a:defRPr/>
            </a:lvl1pPr>
          </a:lstStyle>
          <a:p>
            <a:fld id="{094CD72A-08D9-462B-8B31-2C8E9421382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8599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80" y="228604"/>
            <a:ext cx="11341418" cy="8683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30080" y="1295400"/>
            <a:ext cx="11341418" cy="5029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30081" y="6537329"/>
            <a:ext cx="2940368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05539" y="6537329"/>
            <a:ext cx="3990499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-1548943" y="6494467"/>
            <a:ext cx="2940368" cy="244475"/>
          </a:xfrm>
        </p:spPr>
        <p:txBody>
          <a:bodyPr/>
          <a:lstStyle>
            <a:lvl1pPr>
              <a:defRPr/>
            </a:lvl1pPr>
          </a:lstStyle>
          <a:p>
            <a:fld id="{F37727D4-6C18-4C42-B06F-1CC828124CE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210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DCA7F-D149-4AD7-9A64-E74BD3194DE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127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438" y="4406904"/>
            <a:ext cx="107113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5438" y="2906713"/>
            <a:ext cx="1071133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549CE-9114-4D20-B8B7-4FFED337F8B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781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0080" y="1295400"/>
            <a:ext cx="556569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05802" y="1295400"/>
            <a:ext cx="556569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A3844-536F-4C72-9358-99FA0B6D3ED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408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80" y="274638"/>
            <a:ext cx="1134141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079" y="1535113"/>
            <a:ext cx="55678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079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01426" y="1535113"/>
            <a:ext cx="5570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401426" y="2174875"/>
            <a:ext cx="55700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181D3-A32C-44C2-8D50-F6B92903432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08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6B222-5E15-44F8-B784-526F37CC366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751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64D86-B956-4AB6-8B38-1B6404900EA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636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3050"/>
            <a:ext cx="41458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26868" y="273054"/>
            <a:ext cx="70446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079" y="1435103"/>
            <a:ext cx="414583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C294D-BE4C-4ECC-A152-A5013C5A1DF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309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9998" y="4800600"/>
            <a:ext cx="75609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469998" y="612775"/>
            <a:ext cx="75609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469998" y="5367338"/>
            <a:ext cx="75609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C89AE-3C88-4A78-BBCE-C879F9C0510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686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" Target="../slides/slide2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1" y="6324604"/>
            <a:ext cx="126015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080" y="1295400"/>
            <a:ext cx="1134141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第一级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0081" y="6537329"/>
            <a:ext cx="294036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539" y="6537329"/>
            <a:ext cx="3990499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548943" y="6494467"/>
            <a:ext cx="294036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fld id="{0550BB44-A6FB-49D4-A78C-B6FCF6347556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5" y="6399213"/>
            <a:ext cx="1678023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73" y="5946779"/>
            <a:ext cx="872921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4" y="6330954"/>
            <a:ext cx="350044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01" y="6410329"/>
            <a:ext cx="938554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78" y="6386513"/>
            <a:ext cx="62789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1" y="6043617"/>
            <a:ext cx="2782848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0080" y="228604"/>
            <a:ext cx="11341418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169" y="1371604"/>
            <a:ext cx="1137642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6" name="AutoShape 22">
            <a:hlinkClick r:id="" action="ppaction://hlinkshowjump?jump=previousslide" highlightClick="1"/>
          </p:cNvPr>
          <p:cNvSpPr>
            <a:spLocks noChangeAspect="1" noChangeArrowheads="1"/>
          </p:cNvSpPr>
          <p:nvPr/>
        </p:nvSpPr>
        <p:spPr bwMode="gray">
          <a:xfrm>
            <a:off x="10667584" y="6511929"/>
            <a:ext cx="415678" cy="301625"/>
          </a:xfrm>
          <a:prstGeom prst="actionButtonBackPrevious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1047" name="AutoShape 23">
            <a:hlinkClick r:id="" action="ppaction://hlinkshowjump?jump=nextslide" highlightClick="1"/>
          </p:cNvPr>
          <p:cNvSpPr>
            <a:spLocks noChangeAspect="1" noChangeArrowheads="1"/>
          </p:cNvSpPr>
          <p:nvPr/>
        </p:nvSpPr>
        <p:spPr bwMode="gray">
          <a:xfrm>
            <a:off x="11164210" y="6511929"/>
            <a:ext cx="415678" cy="301625"/>
          </a:xfrm>
          <a:prstGeom prst="actionButtonForwardNex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1048" name="AutoShape 24">
            <a:hlinkClick r:id="rId24" action="ppaction://hlinksldjump" highlightClick="1"/>
          </p:cNvPr>
          <p:cNvSpPr>
            <a:spLocks noChangeAspect="1" noChangeArrowheads="1"/>
          </p:cNvSpPr>
          <p:nvPr/>
        </p:nvSpPr>
        <p:spPr bwMode="gray">
          <a:xfrm>
            <a:off x="12137769" y="6511929"/>
            <a:ext cx="415678" cy="301625"/>
          </a:xfrm>
          <a:prstGeom prst="actionButtonHome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1049" name="AutoShape 25">
            <a:hlinkClick r:id="" action="ppaction://hlinkshowjump?jump=endshow" highlightClick="1"/>
          </p:cNvPr>
          <p:cNvSpPr>
            <a:spLocks noChangeAspect="1" noChangeArrowheads="1"/>
          </p:cNvSpPr>
          <p:nvPr/>
        </p:nvSpPr>
        <p:spPr bwMode="gray">
          <a:xfrm>
            <a:off x="11658646" y="6511929"/>
            <a:ext cx="415678" cy="301625"/>
          </a:xfrm>
          <a:prstGeom prst="actionButtonEnd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楷体_GB2312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楷体_GB2312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楷体_GB2312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楷体_GB2312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楷体_GB2312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楷体_GB2312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楷体_GB2312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楷体_GB2312" pitchFamily="49" charset="-122"/>
        </a:defRPr>
      </a:lvl9pPr>
    </p:titleStyle>
    <p:bodyStyle>
      <a:lvl1pPr indent="625475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87425" indent="274638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2pPr>
      <a:lvl3pPr marL="1670050" indent="-228600" algn="l" rtl="0" fontAlgn="base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3pPr>
      <a:lvl4pPr marL="2078038" indent="-228600" algn="l" rtl="0" fontAlgn="base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4pPr>
      <a:lvl5pPr marL="2486025" indent="-228600" algn="l" rtl="0" fontAlgn="base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5pPr>
      <a:lvl6pPr marL="2943225" indent="-228600" algn="l" rtl="0" fontAlgn="base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6pPr>
      <a:lvl7pPr marL="3400425" indent="-228600" algn="l" rtl="0" fontAlgn="base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7pPr>
      <a:lvl8pPr marL="3857625" indent="-228600" algn="l" rtl="0" fontAlgn="base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8pPr>
      <a:lvl9pPr marL="4314825" indent="-228600" algn="l" rtl="0" fontAlgn="base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11" name="Oval 39"/>
          <p:cNvSpPr>
            <a:spLocks noChangeArrowheads="1"/>
          </p:cNvSpPr>
          <p:nvPr/>
        </p:nvSpPr>
        <p:spPr bwMode="gray">
          <a:xfrm>
            <a:off x="2069020" y="4927624"/>
            <a:ext cx="1789599" cy="1309688"/>
          </a:xfrm>
          <a:prstGeom prst="ellipse">
            <a:avLst/>
          </a:prstGeom>
          <a:solidFill>
            <a:srgbClr val="EAEAEA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7972" name="Picture 100" descr="2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2" y="2866734"/>
            <a:ext cx="2670637" cy="209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曲线连接符 4"/>
          <p:cNvCxnSpPr>
            <a:stCxn id="207920" idx="2"/>
            <a:endCxn id="207909" idx="2"/>
          </p:cNvCxnSpPr>
          <p:nvPr/>
        </p:nvCxnSpPr>
        <p:spPr bwMode="auto">
          <a:xfrm rot="16200000" flipV="1">
            <a:off x="968768" y="3494260"/>
            <a:ext cx="1954026" cy="1539105"/>
          </a:xfrm>
          <a:prstGeom prst="curvedConnector2">
            <a:avLst/>
          </a:prstGeom>
          <a:solidFill>
            <a:schemeClr val="accent1"/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圆角矩形 13"/>
          <p:cNvSpPr/>
          <p:nvPr/>
        </p:nvSpPr>
        <p:spPr bwMode="auto">
          <a:xfrm>
            <a:off x="4852751" y="790623"/>
            <a:ext cx="5768516" cy="719361"/>
          </a:xfrm>
          <a:prstGeom prst="roundRect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309"/>
          <p:cNvSpPr>
            <a:spLocks noChangeArrowheads="1"/>
          </p:cNvSpPr>
          <p:nvPr/>
        </p:nvSpPr>
        <p:spPr bwMode="auto">
          <a:xfrm>
            <a:off x="4699705" y="978183"/>
            <a:ext cx="360000" cy="3600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907683" y="716121"/>
            <a:ext cx="5857599" cy="868363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CCFF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zh-CN" sz="2800" b="0" spc="8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二进制</a:t>
            </a:r>
            <a:r>
              <a:rPr lang="zh-CN" altLang="en-US" sz="2800" b="0" spc="8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zh-CN" sz="2800" b="0" spc="8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运算</a:t>
            </a:r>
            <a:endParaRPr lang="zh-CN" altLang="en-US" sz="2800" b="0" spc="80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00588" y="2616640"/>
            <a:ext cx="5256583" cy="2817595"/>
            <a:chOff x="4879705" y="2942971"/>
            <a:chExt cx="5091662" cy="3294341"/>
          </a:xfrm>
        </p:grpSpPr>
        <p:graphicFrame>
          <p:nvGraphicFramePr>
            <p:cNvPr id="3" name="图示 2"/>
            <p:cNvGraphicFramePr/>
            <p:nvPr>
              <p:extLst>
                <p:ext uri="{D42A27DB-BD31-4B8C-83A1-F6EECF244321}">
                  <p14:modId xmlns:p14="http://schemas.microsoft.com/office/powerpoint/2010/main" val="1798039483"/>
                </p:ext>
              </p:extLst>
            </p:nvPr>
          </p:nvGraphicFramePr>
          <p:xfrm>
            <a:off x="4879705" y="2942971"/>
            <a:ext cx="5091662" cy="32943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4928497" y="3715046"/>
              <a:ext cx="992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华文琥珀" panose="02010800040101010101" pitchFamily="2" charset="-122"/>
                  <a:ea typeface="华文琥珀" panose="02010800040101010101" pitchFamily="2" charset="-122"/>
                </a:rPr>
                <a:t>一、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55059" y="4994167"/>
              <a:ext cx="992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华文琥珀" panose="02010800040101010101" pitchFamily="2" charset="-122"/>
                  <a:ea typeface="华文琥珀" panose="02010800040101010101" pitchFamily="2" charset="-122"/>
                </a:rPr>
                <a:t>二、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7" y="1883668"/>
            <a:ext cx="6467286" cy="4713684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75" y="2924943"/>
            <a:ext cx="5171800" cy="3365969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 bwMode="auto">
          <a:xfrm>
            <a:off x="3484600" y="551174"/>
            <a:ext cx="5768516" cy="719361"/>
          </a:xfrm>
          <a:prstGeom prst="roundRect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309"/>
          <p:cNvSpPr>
            <a:spLocks noChangeArrowheads="1"/>
          </p:cNvSpPr>
          <p:nvPr/>
        </p:nvSpPr>
        <p:spPr bwMode="auto">
          <a:xfrm>
            <a:off x="3331554" y="738734"/>
            <a:ext cx="360000" cy="3600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3539532" y="476672"/>
            <a:ext cx="5857599" cy="868363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CCFF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zh-CN" sz="2800" b="0" spc="8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二进制</a:t>
            </a:r>
            <a:r>
              <a:rPr lang="zh-CN" altLang="en-US" sz="2800" b="0" spc="8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zh-CN" sz="2800" b="0" spc="8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运算</a:t>
            </a:r>
            <a:endParaRPr lang="zh-CN" altLang="en-US" sz="2800" b="0" spc="80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766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5910" y="1628800"/>
            <a:ext cx="34515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4800">
              <a:lnSpc>
                <a:spcPct val="125000"/>
              </a:lnSpc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2</a:t>
            </a:r>
            <a:r>
              <a:rPr lang="zh-CN" altLang="zh-CN" sz="2400" b="1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、二进制的逻辑运算</a:t>
            </a:r>
            <a:endParaRPr lang="zh-CN" altLang="zh-CN" sz="2400" b="1" kern="100" dirty="0"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91" y="2298010"/>
            <a:ext cx="8856984" cy="437135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 bwMode="auto">
          <a:xfrm>
            <a:off x="3484600" y="551174"/>
            <a:ext cx="5768516" cy="719361"/>
          </a:xfrm>
          <a:prstGeom prst="roundRect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309"/>
          <p:cNvSpPr>
            <a:spLocks noChangeArrowheads="1"/>
          </p:cNvSpPr>
          <p:nvPr/>
        </p:nvSpPr>
        <p:spPr bwMode="auto">
          <a:xfrm>
            <a:off x="3331554" y="738734"/>
            <a:ext cx="360000" cy="3600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3539532" y="476672"/>
            <a:ext cx="5857599" cy="868363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CCFF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zh-CN" sz="2800" b="0" spc="8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二进制</a:t>
            </a:r>
            <a:r>
              <a:rPr lang="zh-CN" altLang="en-US" sz="2800" b="0" spc="8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zh-CN" sz="2800" b="0" spc="8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运算</a:t>
            </a:r>
            <a:endParaRPr lang="zh-CN" altLang="en-US" sz="2800" b="0" spc="80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78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91" y="2260489"/>
            <a:ext cx="7877712" cy="4408871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 bwMode="auto">
          <a:xfrm>
            <a:off x="3484600" y="551174"/>
            <a:ext cx="5768516" cy="719361"/>
          </a:xfrm>
          <a:prstGeom prst="roundRect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309"/>
          <p:cNvSpPr>
            <a:spLocks noChangeArrowheads="1"/>
          </p:cNvSpPr>
          <p:nvPr/>
        </p:nvSpPr>
        <p:spPr bwMode="auto">
          <a:xfrm>
            <a:off x="3331554" y="738734"/>
            <a:ext cx="360000" cy="3600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3539532" y="476672"/>
            <a:ext cx="5857599" cy="868363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CCFF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zh-CN" sz="2800" b="0" spc="8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二进制</a:t>
            </a:r>
            <a:r>
              <a:rPr lang="zh-CN" altLang="en-US" sz="2800" b="0" spc="8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zh-CN" sz="2800" b="0" spc="8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运算</a:t>
            </a:r>
            <a:endParaRPr lang="zh-CN" altLang="en-US" sz="2800" b="0" spc="80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75910" y="1628800"/>
            <a:ext cx="34515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4800">
              <a:lnSpc>
                <a:spcPct val="125000"/>
              </a:lnSpc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2</a:t>
            </a:r>
            <a:r>
              <a:rPr lang="zh-CN" altLang="zh-CN" sz="2400" b="1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、二进制的逻辑运算</a:t>
            </a:r>
            <a:endParaRPr lang="zh-CN" altLang="zh-CN" sz="2400" b="1" kern="100" dirty="0"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191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20" y="2359666"/>
            <a:ext cx="10835357" cy="4322717"/>
          </a:xfrm>
          <a:prstGeom prst="rect">
            <a:avLst/>
          </a:prstGeom>
        </p:spPr>
      </p:pic>
      <p:sp>
        <p:nvSpPr>
          <p:cNvPr id="20" name="圆角矩形 19"/>
          <p:cNvSpPr/>
          <p:nvPr/>
        </p:nvSpPr>
        <p:spPr bwMode="auto">
          <a:xfrm>
            <a:off x="3484600" y="551174"/>
            <a:ext cx="5768516" cy="719361"/>
          </a:xfrm>
          <a:prstGeom prst="roundRect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309"/>
          <p:cNvSpPr>
            <a:spLocks noChangeArrowheads="1"/>
          </p:cNvSpPr>
          <p:nvPr/>
        </p:nvSpPr>
        <p:spPr bwMode="auto">
          <a:xfrm>
            <a:off x="3331554" y="738734"/>
            <a:ext cx="360000" cy="3600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39532" y="476672"/>
            <a:ext cx="5857599" cy="868363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CCFF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zh-CN" sz="2800" b="0" spc="8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二进制</a:t>
            </a:r>
            <a:r>
              <a:rPr lang="zh-CN" altLang="en-US" sz="2800" b="0" spc="8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zh-CN" sz="2800" b="0" spc="8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运算</a:t>
            </a:r>
            <a:endParaRPr lang="zh-CN" altLang="en-US" sz="2800" b="0" spc="80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75910" y="1805668"/>
            <a:ext cx="34515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4800">
              <a:lnSpc>
                <a:spcPct val="125000"/>
              </a:lnSpc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2</a:t>
            </a:r>
            <a:r>
              <a:rPr lang="zh-CN" altLang="zh-CN" sz="2400" b="1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、二进制的逻辑运算</a:t>
            </a:r>
            <a:endParaRPr lang="zh-CN" altLang="zh-CN" sz="2400" b="1" kern="100" dirty="0"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099314"/>
      </p:ext>
    </p:extLst>
  </p:cSld>
  <p:clrMapOvr>
    <a:masterClrMapping/>
  </p:clrMapOvr>
</p:sld>
</file>

<file path=ppt/theme/theme1.xml><?xml version="1.0" encoding="utf-8"?>
<a:theme xmlns:a="http://schemas.openxmlformats.org/drawingml/2006/main" name="01">
  <a:themeElements>
    <a:clrScheme name="01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01">
      <a:majorFont>
        <a:latin typeface="Arial"/>
        <a:ea typeface="楷体_GB2312"/>
        <a:cs typeface=""/>
      </a:majorFont>
      <a:minorFont>
        <a:latin typeface="楷体_GB2312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</Template>
  <TotalTime>3824</TotalTime>
  <Words>36</Words>
  <Application>Microsoft Office PowerPoint</Application>
  <PresentationFormat>自定义</PresentationFormat>
  <Paragraphs>12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黑体</vt:lpstr>
      <vt:lpstr>华文琥珀</vt:lpstr>
      <vt:lpstr>楷体_GB2312</vt:lpstr>
      <vt:lpstr>微软雅黑</vt:lpstr>
      <vt:lpstr>Arial</vt:lpstr>
      <vt:lpstr>Wingdings</vt:lpstr>
      <vt:lpstr>01</vt:lpstr>
      <vt:lpstr>二进制的运算</vt:lpstr>
      <vt:lpstr>二进制的运算</vt:lpstr>
      <vt:lpstr>二进制的运算</vt:lpstr>
      <vt:lpstr>二进制的运算</vt:lpstr>
      <vt:lpstr>二进制的运算</vt:lpstr>
    </vt:vector>
  </TitlesOfParts>
  <Company>湖南中医药高等专科学校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第二章  操作系统基础</dc:title>
  <dc:creator>刘艳松</dc:creator>
  <cp:lastModifiedBy>TMQ</cp:lastModifiedBy>
  <cp:revision>366</cp:revision>
  <dcterms:created xsi:type="dcterms:W3CDTF">2012-07-16T05:46:51Z</dcterms:created>
  <dcterms:modified xsi:type="dcterms:W3CDTF">2025-09-20T12:08:07Z</dcterms:modified>
</cp:coreProperties>
</file>